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89" r:id="rId3"/>
    <p:sldId id="277" r:id="rId4"/>
    <p:sldId id="263" r:id="rId5"/>
    <p:sldId id="264" r:id="rId6"/>
    <p:sldId id="290" r:id="rId7"/>
    <p:sldId id="274" r:id="rId8"/>
    <p:sldId id="273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 Moran" initials="HM" lastIdx="1" clrIdx="0">
    <p:extLst>
      <p:ext uri="{19B8F6BF-5375-455C-9EA6-DF929625EA0E}">
        <p15:presenceInfo xmlns:p15="http://schemas.microsoft.com/office/powerpoint/2012/main" userId="Hana Mo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02C9D-8152-4675-9EF0-B00FD7A671CF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7B993-71FA-4A46-A294-74A7A51D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ヒラギノ角ゴ Pro W3" pitchFamily="123" charset="-128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USHMM 2015 CLEVELAND GFX #1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fld id="{3728C2D8-9035-4059-A744-122DC4B9BA62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3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needs a mouse click to advance.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91F6-56B7-4464-BEA7-9079449764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2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2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0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7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3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6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6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3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6A7E-2658-47FE-BA7E-508BEB1CF386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7953D-110E-475A-8F20-589EBC02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78" y="356616"/>
            <a:ext cx="8581644" cy="6144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98667" y="1873956"/>
            <a:ext cx="151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Hana’s parents </a:t>
            </a:r>
            <a:r>
              <a:rPr lang="en-US" dirty="0"/>
              <a:t>1941</a:t>
            </a:r>
          </a:p>
        </p:txBody>
      </p:sp>
    </p:spTree>
    <p:extLst>
      <p:ext uri="{BB962C8B-B14F-4D97-AF65-F5344CB8AC3E}">
        <p14:creationId xmlns:p14="http://schemas.microsoft.com/office/powerpoint/2010/main" val="371079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7" y="0"/>
            <a:ext cx="8485011" cy="597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68089" y="2212622"/>
            <a:ext cx="188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Mauthausen camp back view with unmarked graves</a:t>
            </a:r>
          </a:p>
        </p:txBody>
      </p:sp>
    </p:spTree>
    <p:extLst>
      <p:ext uri="{BB962C8B-B14F-4D97-AF65-F5344CB8AC3E}">
        <p14:creationId xmlns:p14="http://schemas.microsoft.com/office/powerpoint/2010/main" val="316163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B7FA1-A458-EBB8-823A-B771B8C6A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1618938"/>
            <a:ext cx="8971196" cy="4407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7442B-E56C-A31C-4353-40BA541D9158}"/>
              </a:ext>
            </a:extLst>
          </p:cNvPr>
          <p:cNvSpPr txBox="1"/>
          <p:nvPr/>
        </p:nvSpPr>
        <p:spPr>
          <a:xfrm>
            <a:off x="1948721" y="764498"/>
            <a:ext cx="683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Occupation of Czechoslovakia by German, Polish and Hungarian armies</a:t>
            </a:r>
          </a:p>
        </p:txBody>
      </p:sp>
    </p:spTree>
    <p:extLst>
      <p:ext uri="{BB962C8B-B14F-4D97-AF65-F5344CB8AC3E}">
        <p14:creationId xmlns:p14="http://schemas.microsoft.com/office/powerpoint/2010/main" val="304590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38" y="1593202"/>
            <a:ext cx="2058887" cy="3295650"/>
          </a:xfrm>
        </p:spPr>
      </p:pic>
      <p:sp>
        <p:nvSpPr>
          <p:cNvPr id="3" name="TextBox 2"/>
          <p:cNvSpPr txBox="1"/>
          <p:nvPr/>
        </p:nvSpPr>
        <p:spPr>
          <a:xfrm>
            <a:off x="8252178" y="2291644"/>
            <a:ext cx="25908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Josef Mengele in 1943</a:t>
            </a:r>
          </a:p>
          <a:p>
            <a:r>
              <a:rPr lang="en-US" dirty="0"/>
              <a:t>His accomplishments</a:t>
            </a:r>
          </a:p>
          <a:p>
            <a:r>
              <a:rPr lang="en-US" dirty="0"/>
              <a:t>Selections: </a:t>
            </a:r>
          </a:p>
          <a:p>
            <a:r>
              <a:rPr lang="en-US" dirty="0"/>
              <a:t>Left – death</a:t>
            </a:r>
          </a:p>
          <a:p>
            <a:r>
              <a:rPr lang="en-US" dirty="0"/>
              <a:t>Right-Work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3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7037" r="5994" b="7037"/>
          <a:stretch>
            <a:fillRect/>
          </a:stretch>
        </p:blipFill>
        <p:spPr bwMode="auto">
          <a:xfrm>
            <a:off x="3494618" y="0"/>
            <a:ext cx="5202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13333" y="2427111"/>
            <a:ext cx="2442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Arado factory for planes</a:t>
            </a:r>
          </a:p>
          <a:p>
            <a:r>
              <a:rPr lang="en-US" dirty="0"/>
              <a:t>Freiberg</a:t>
            </a:r>
          </a:p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77226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20000" b="137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2145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MY BOOK FILES\Miscellaneous HBM info\Transport JPEG_ IMG_0109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5735" y="318770"/>
            <a:ext cx="6780530" cy="62204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527822" y="1817511"/>
            <a:ext cx="2449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Death Transport </a:t>
            </a:r>
          </a:p>
          <a:p>
            <a:r>
              <a:rPr lang="en-US" dirty="0"/>
              <a:t>Freiberg to Mauthausen</a:t>
            </a:r>
          </a:p>
          <a:p>
            <a:r>
              <a:rPr lang="en-US" dirty="0"/>
              <a:t>17 days </a:t>
            </a:r>
          </a:p>
          <a:p>
            <a:r>
              <a:rPr lang="en-US" dirty="0"/>
              <a:t>April 14 to 29 1945</a:t>
            </a:r>
          </a:p>
        </p:txBody>
      </p:sp>
    </p:spTree>
    <p:extLst>
      <p:ext uri="{BB962C8B-B14F-4D97-AF65-F5344CB8AC3E}">
        <p14:creationId xmlns:p14="http://schemas.microsoft.com/office/powerpoint/2010/main" val="130145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6" y="1190625"/>
            <a:ext cx="5077288" cy="4050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12" y="1190625"/>
            <a:ext cx="3550023" cy="4050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904089"/>
            <a:ext cx="663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Armored Division, 3</a:t>
            </a:r>
            <a:r>
              <a:rPr lang="en-US" baseline="30000" dirty="0"/>
              <a:t>rd</a:t>
            </a:r>
            <a:r>
              <a:rPr lang="en-US" dirty="0"/>
              <a:t> US Army- Liberating Mauthausen </a:t>
            </a:r>
          </a:p>
          <a:p>
            <a:r>
              <a:rPr lang="en-US" dirty="0"/>
              <a:t>                                                 May 5, 1945</a:t>
            </a:r>
          </a:p>
        </p:txBody>
      </p:sp>
    </p:spTree>
    <p:extLst>
      <p:ext uri="{BB962C8B-B14F-4D97-AF65-F5344CB8AC3E}">
        <p14:creationId xmlns:p14="http://schemas.microsoft.com/office/powerpoint/2010/main" val="84680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0" y="204649"/>
            <a:ext cx="4030439" cy="6448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81848" y="1844124"/>
            <a:ext cx="32845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Gusen and Mauthausen Camps Liberator (Officer)</a:t>
            </a:r>
          </a:p>
          <a:p>
            <a:r>
              <a:rPr lang="en-US" sz="3600" b="1" dirty="0"/>
              <a:t>S SGT. Albert Kosiek</a:t>
            </a:r>
          </a:p>
        </p:txBody>
      </p:sp>
    </p:spTree>
    <p:extLst>
      <p:ext uri="{BB962C8B-B14F-4D97-AF65-F5344CB8AC3E}">
        <p14:creationId xmlns:p14="http://schemas.microsoft.com/office/powerpoint/2010/main" val="302527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77" y="274639"/>
            <a:ext cx="3857625" cy="61879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66084" y="2094718"/>
            <a:ext cx="3082157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Leroy (Pete) Petersohn</a:t>
            </a:r>
            <a:endParaRPr lang="en-US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Liberator-Medic,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Army</a:t>
            </a:r>
            <a:endParaRPr lang="en-US" sz="2000" dirty="0">
              <a:latin typeface="Arial Black" panose="020B0A040201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2000" b="1" baseline="30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Armored Division</a:t>
            </a:r>
            <a:endParaRPr lang="en-US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1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107</Words>
  <Application>Microsoft Macintosh PowerPoint</Application>
  <PresentationFormat>Widescreen</PresentationFormat>
  <Paragraphs>27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 Moran</dc:creator>
  <cp:lastModifiedBy>Hana Moran</cp:lastModifiedBy>
  <cp:revision>31</cp:revision>
  <dcterms:created xsi:type="dcterms:W3CDTF">2018-03-08T23:34:33Z</dcterms:created>
  <dcterms:modified xsi:type="dcterms:W3CDTF">2024-05-02T15:37:27Z</dcterms:modified>
</cp:coreProperties>
</file>